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81" r:id="rId3"/>
    <p:sldId id="282" r:id="rId4"/>
    <p:sldId id="262" r:id="rId5"/>
    <p:sldId id="265" r:id="rId6"/>
    <p:sldId id="284" r:id="rId7"/>
    <p:sldId id="285" r:id="rId8"/>
    <p:sldId id="286" r:id="rId9"/>
    <p:sldId id="283" r:id="rId10"/>
    <p:sldId id="264" r:id="rId11"/>
    <p:sldId id="287" r:id="rId12"/>
    <p:sldId id="288" r:id="rId13"/>
    <p:sldId id="289" r:id="rId14"/>
    <p:sldId id="291" r:id="rId15"/>
    <p:sldId id="28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429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275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94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383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29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518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844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5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471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17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696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837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799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821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926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35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5510-5637-4F82-9102-B7186D06796C}" type="datetimeFigureOut">
              <a:rPr lang="es-ES" smtClean="0"/>
              <a:t>27/09/2017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D06802-A28F-4132-90C2-BEBAB445826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21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02" y="5240763"/>
            <a:ext cx="2526788" cy="144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8727" y="112889"/>
            <a:ext cx="9172608" cy="5028993"/>
          </a:xfrm>
        </p:spPr>
        <p:txBody>
          <a:bodyPr/>
          <a:lstStyle/>
          <a:p>
            <a:pPr algn="ctr"/>
            <a:r>
              <a:rPr lang="es-PE" sz="4000" b="1" dirty="0"/>
              <a:t> </a:t>
            </a:r>
            <a:br>
              <a:rPr lang="es-ES" sz="4000" dirty="0"/>
            </a:br>
            <a:r>
              <a:rPr lang="es-PE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TRABAJO  PARA LA</a:t>
            </a:r>
            <a:br>
              <a:rPr lang="es-E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“AMPLIACIÓN DE LOS SERVICIOS DE SALUD ITINERANTES ESPECIALIZADOS EN GINECO-OBSTETRICIA, PEDIATRÍA, MEDICINA INTERNA, ODONTOLOGÍA Y LABORATORIO EN LA REGIÓN AREQUIPA”</a:t>
            </a:r>
            <a:br>
              <a:rPr lang="es-ES" dirty="0"/>
            </a:br>
            <a:endParaRPr lang="es-E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39994" y="4426812"/>
            <a:ext cx="4990073" cy="5247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Ismael Cornejo Roselló Dianderas</a:t>
            </a:r>
          </a:p>
        </p:txBody>
      </p:sp>
    </p:spTree>
    <p:extLst>
      <p:ext uri="{BB962C8B-B14F-4D97-AF65-F5344CB8AC3E}">
        <p14:creationId xmlns:p14="http://schemas.microsoft.com/office/powerpoint/2010/main" val="251928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75995"/>
              </p:ext>
            </p:extLst>
          </p:nvPr>
        </p:nvGraphicFramePr>
        <p:xfrm>
          <a:off x="1485900" y="218209"/>
          <a:ext cx="9299865" cy="6389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Nº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Establecimientos de Salud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Hospital de Majes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Colina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Colina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Cabanaconde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Cabanaconde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Chivay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Chivay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Caylloma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Caylloma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Ciudad de Dios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6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Ciudad de Dios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Zamácola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7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Zamácola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Buenos Aires de Cayma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8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Buenos Aires de Cayma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Alto Selva Alegre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9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Alto Selva Alegre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Generalísimo San Martín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Generalísimo San Martín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Ciudad Blanca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Ciudad Blanca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Tiabaya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Tiabaya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Mariscal Castilla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13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Mariscal Castilla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El Cruce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14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El Cruce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Alto Inclán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Alto Inclán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Cocachacra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16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Cocachacra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Punta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17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Punta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Hospital de Majes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59" marR="41059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1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14287"/>
            <a:ext cx="80676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0"/>
            <a:ext cx="10713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4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0"/>
            <a:ext cx="930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8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327" y="846669"/>
            <a:ext cx="8946573" cy="1320800"/>
          </a:xfrm>
        </p:spPr>
        <p:txBody>
          <a:bodyPr/>
          <a:lstStyle/>
          <a:p>
            <a:pPr algn="ctr"/>
            <a:r>
              <a:rPr lang="es-PE" b="1" dirty="0"/>
              <a:t>RESPONSABILIDADES DE LA JEFATURA DE MICRO RED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sz="2400" dirty="0"/>
              <a:t>Convocar a la población.</a:t>
            </a:r>
          </a:p>
          <a:p>
            <a:pPr algn="just"/>
            <a:r>
              <a:rPr lang="es-PE" sz="2400" dirty="0"/>
              <a:t>Organizar sesiones públicas de preguntas y respuestas con los médicos especialistas.</a:t>
            </a:r>
          </a:p>
          <a:p>
            <a:pPr algn="just"/>
            <a:r>
              <a:rPr lang="es-PE" sz="2400" dirty="0"/>
              <a:t>Ver la posibilidad de revisión de casos clínicos especiales con médicos de su micro red.</a:t>
            </a:r>
          </a:p>
          <a:p>
            <a:pPr algn="just"/>
            <a:r>
              <a:rPr lang="es-PE" sz="2400" dirty="0"/>
              <a:t>Pacientes crónicos que continúan seguimiento.</a:t>
            </a:r>
          </a:p>
          <a:p>
            <a:pPr algn="just"/>
            <a:r>
              <a:rPr lang="es-ES" sz="2400" dirty="0"/>
              <a:t>Coordinar con alcalde para garantizar la seguridad (guardianía) y limpieza de los </a:t>
            </a:r>
            <a:r>
              <a:rPr lang="es-ES" sz="2400" dirty="0" err="1"/>
              <a:t>clinibus</a:t>
            </a:r>
            <a:r>
              <a:rPr lang="es-ES" sz="2400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294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034" y="2085107"/>
            <a:ext cx="6617085" cy="1320800"/>
          </a:xfrm>
        </p:spPr>
        <p:txBody>
          <a:bodyPr>
            <a:noAutofit/>
          </a:bodyPr>
          <a:lstStyle/>
          <a:p>
            <a:pPr algn="ctr"/>
            <a:r>
              <a:rPr lang="es-ES" sz="5400" dirty="0"/>
              <a:t>MUCHAS GRACIAS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31" y="3426689"/>
            <a:ext cx="4337677" cy="26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2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207" y="309934"/>
            <a:ext cx="8596668" cy="846664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dirty="0"/>
              <a:t>CARTERA DE SERVICIOS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960" y="1239726"/>
            <a:ext cx="9765530" cy="5140293"/>
          </a:xfrm>
        </p:spPr>
        <p:txBody>
          <a:bodyPr>
            <a:noAutofit/>
          </a:bodyPr>
          <a:lstStyle/>
          <a:p>
            <a:pPr lvl="0"/>
            <a:r>
              <a:rPr lang="es-ES" sz="2400" b="1" dirty="0"/>
              <a:t>01 Unidad Médica Móvil I:</a:t>
            </a:r>
            <a:r>
              <a:rPr lang="es-ES" sz="2400" dirty="0"/>
              <a:t> Servicios de Medicina Interna, Pediatría y Gineco Obstetricia.</a:t>
            </a:r>
          </a:p>
          <a:p>
            <a:pPr marL="0" lvl="0" indent="0">
              <a:buNone/>
            </a:pPr>
            <a:r>
              <a:rPr lang="es-ES" sz="2400" dirty="0"/>
              <a:t>	- 01 Ambiente para el Consultorio de Gineco-Obstetricia + SS.HH.</a:t>
            </a:r>
          </a:p>
          <a:p>
            <a:pPr marL="0" lvl="0" indent="0">
              <a:buNone/>
            </a:pPr>
            <a:r>
              <a:rPr lang="es-ES" sz="2400" dirty="0"/>
              <a:t>	- 01 Ambiente para el Consultorio de Pediatría.</a:t>
            </a:r>
          </a:p>
          <a:p>
            <a:pPr marL="0" lvl="0" indent="0">
              <a:buNone/>
            </a:pPr>
            <a:r>
              <a:rPr lang="es-ES" sz="2400" dirty="0"/>
              <a:t>	- 01 ambiente para el Consultorio de Medicina Interna.</a:t>
            </a:r>
          </a:p>
          <a:p>
            <a:pPr lvl="0"/>
            <a:endParaRPr lang="es-ES" sz="2400" dirty="0"/>
          </a:p>
          <a:p>
            <a:pPr lvl="0"/>
            <a:r>
              <a:rPr lang="es-ES" sz="2400" b="1" dirty="0"/>
              <a:t>01 Unidad Médica Móvil II:</a:t>
            </a:r>
            <a:r>
              <a:rPr lang="es-ES" sz="2400" dirty="0"/>
              <a:t> Servicios de Odontología y Laboratorio.</a:t>
            </a:r>
          </a:p>
          <a:p>
            <a:pPr marL="0" lvl="0" indent="0">
              <a:buNone/>
            </a:pPr>
            <a:r>
              <a:rPr lang="es-ES" sz="2400" dirty="0"/>
              <a:t>	- 01 Ambiente para el Consultorio de Odontología.</a:t>
            </a:r>
          </a:p>
          <a:p>
            <a:pPr marL="0" lvl="0" indent="0">
              <a:buNone/>
            </a:pPr>
            <a:r>
              <a:rPr lang="es-ES" sz="2400" dirty="0"/>
              <a:t>	- 01 Ambiente para el Servicio de Laboratorio.</a:t>
            </a:r>
          </a:p>
          <a:p>
            <a:pPr marL="0" lvl="0" indent="0">
              <a:buNone/>
            </a:pPr>
            <a:r>
              <a:rPr lang="es-ES" sz="2400" dirty="0"/>
              <a:t>	- 01 ambiente para Tópico.</a:t>
            </a:r>
          </a:p>
          <a:p>
            <a:pPr lvl="0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1829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0234" y="2388116"/>
            <a:ext cx="8596668" cy="1705902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sz="4400" dirty="0"/>
              <a:t>RUTAS SEGÚN EXPEDIENTE TÉCNICO (GOBIERNO REGIONAL DE AREQUIPA)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67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81859"/>
              </p:ext>
            </p:extLst>
          </p:nvPr>
        </p:nvGraphicFramePr>
        <p:xfrm>
          <a:off x="976745" y="415629"/>
          <a:ext cx="9715500" cy="595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Nº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Establecimientos de Salud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Hospital de Majes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Colina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Colina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Cabanaconde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Cabanaconde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Chivay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Chivay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Callalli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Callalli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Chiguata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6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Chiguata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Tiabaya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7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Tiabaya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Cerro Verde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8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Cerro Verde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Punta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9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Punta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Cocachacra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Cocachacra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Alto Inclán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Alto Inclán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Matarani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Matarani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San Isidro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San Isidro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Joya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La Joya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Vitor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Vitor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C. S. Santa Rita de Siguas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16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P. S. Santa Rita de Siguas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Hospital de Majes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4" marR="45664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18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"/>
            <a:ext cx="994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0"/>
            <a:ext cx="1149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"/>
            <a:ext cx="10639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9" y="0"/>
            <a:ext cx="11439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0234" y="2263424"/>
            <a:ext cx="8596668" cy="1965675"/>
          </a:xfrm>
        </p:spPr>
        <p:txBody>
          <a:bodyPr>
            <a:noAutofit/>
          </a:bodyPr>
          <a:lstStyle/>
          <a:p>
            <a:pPr lvl="0" algn="ctr"/>
            <a:r>
              <a:rPr lang="es-ES" sz="4000" dirty="0"/>
              <a:t>RUTAS SEGÚN PLAN DE TRABAJO </a:t>
            </a:r>
            <a:br>
              <a:rPr lang="es-ES" sz="4000" dirty="0"/>
            </a:br>
            <a:r>
              <a:rPr lang="es-ES" sz="4000" dirty="0"/>
              <a:t>(GERENCIA REGIONAL DE SALUD AREQUIPA)</a:t>
            </a:r>
            <a:br>
              <a:rPr lang="es-ES" sz="4000" dirty="0"/>
            </a:b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6074758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515</Words>
  <Application>Microsoft Office PowerPoint</Application>
  <PresentationFormat>Panorámica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Faceta</vt:lpstr>
      <vt:lpstr>  PLAN DE TRABAJO  PARA LA “AMPLIACIÓN DE LOS SERVICIOS DE SALUD ITINERANTES ESPECIALIZADOS EN GINECO-OBSTETRICIA, PEDIATRÍA, MEDICINA INTERNA, ODONTOLOGÍA Y LABORATORIO EN LA REGIÓN AREQUIPA” </vt:lpstr>
      <vt:lpstr>CARTERA DE SERVICIOS </vt:lpstr>
      <vt:lpstr>RUTAS SEGÚN EXPEDIENTE TÉCNICO (GOBIERNO REGIONAL DE AREQUIPA)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RUTAS SEGÚN PLAN DE TRABAJO  (GERENCIA REGIONAL DE SALUD AREQUIPA) </vt:lpstr>
      <vt:lpstr>Presentación de PowerPoint</vt:lpstr>
      <vt:lpstr>Presentación de PowerPoint</vt:lpstr>
      <vt:lpstr>Presentación de PowerPoint</vt:lpstr>
      <vt:lpstr>Presentación de PowerPoint</vt:lpstr>
      <vt:lpstr>RESPONSABILIDADES DE LA JEFATURA DE MICRO RED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 PARA LA “AMPLIACIÓN DE LOS SERVICIOS DE SALUD ITINERANTES ESPECIALIZADOS EN GINECO-OBSTETRICIA, PEDIATRÍA, MEDICINA INTERNA, ODONTOLOGÍA Y LABORATORIO EN LA REGIÓN AREQUIPA”</dc:title>
  <dc:creator>Helmer Jimenez Ibañez</dc:creator>
  <cp:lastModifiedBy>Subdireccion</cp:lastModifiedBy>
  <cp:revision>19</cp:revision>
  <dcterms:created xsi:type="dcterms:W3CDTF">2017-03-21T19:34:30Z</dcterms:created>
  <dcterms:modified xsi:type="dcterms:W3CDTF">2017-09-27T20:58:20Z</dcterms:modified>
</cp:coreProperties>
</file>